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13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bg>
      <p:bgPr>
        <a:solidFill>
          <a:schemeClr val="accent3">
            <a:hueOff val="-385756"/>
            <a:satOff val="-32155"/>
            <a:lumOff val="17967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13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13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14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15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13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13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13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13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13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14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13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13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3">
            <a:hueOff val="-385756"/>
            <a:satOff val="-32155"/>
            <a:lumOff val="17967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ua Graça Me Basta"/>
          <p:cNvSpPr txBox="1"/>
          <p:nvPr>
            <p:ph type="ctrTitle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046" dir="2400000">
              <a:srgbClr val="000000"/>
            </a:outerShdw>
          </a:effectLst>
        </p:spPr>
        <p:txBody>
          <a:bodyPr/>
          <a:lstStyle/>
          <a:p>
            <a:pPr/>
            <a:r>
              <a:t>Tua Graça Me Basta</a:t>
            </a:r>
          </a:p>
        </p:txBody>
      </p:sp>
      <p:sp>
        <p:nvSpPr>
          <p:cNvPr id="152" name="Raquel Novaes e Paulo César Baruk"/>
          <p:cNvSpPr txBox="1"/>
          <p:nvPr>
            <p:ph type="subTitle" sz="quarter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5840" dir="2400000">
              <a:srgbClr val="000000"/>
            </a:outerShdw>
          </a:effectLst>
        </p:spPr>
        <p:txBody>
          <a:bodyPr/>
          <a:lstStyle/>
          <a:p>
            <a:pPr/>
            <a:r>
              <a:t>Raquel Novaes e Paulo César Baruk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Aperfeiçoa-me…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Aperfeiçoa-me</a:t>
            </a:r>
          </a:p>
          <a:p>
            <a:pPr/>
            <a:r>
              <a:t>Molda meu coração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Ouça o som que flui…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Ouça o som que flui</a:t>
            </a:r>
          </a:p>
          <a:p>
            <a:pPr/>
            <a:r>
              <a:t>Da minha adoração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uba perante Ti…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Suba perante Ti</a:t>
            </a:r>
          </a:p>
          <a:p>
            <a:pPr/>
            <a:r>
              <a:t>Este sincero amor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eja a expressão…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Seja a expressão</a:t>
            </a:r>
          </a:p>
          <a:p>
            <a:pPr/>
            <a:r>
              <a:t>De todo o meu louvor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Nas noites mais sombrias…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Nas noites mais sombrias</a:t>
            </a:r>
          </a:p>
          <a:p>
            <a:pPr/>
            <a:r>
              <a:t>Na escuridão da alma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ua graça me basta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Tua graça me basta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Nas madrugadas frias…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Nas madrugadas frias</a:t>
            </a:r>
          </a:p>
          <a:p>
            <a:pPr/>
            <a:r>
              <a:t>Na solidão da estrada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ua graça me basta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Tua graça me basta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o vento incessante…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No vento incessante</a:t>
            </a:r>
          </a:p>
          <a:p>
            <a:pPr/>
            <a:r>
              <a:t>Toda hora e a cada instante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ua graça me basta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Tua graça me basta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Na imensidão do mundo…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Na imensidão do mundo</a:t>
            </a:r>
          </a:p>
          <a:p>
            <a:pPr/>
            <a:r>
              <a:t>No abismo mais profundo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ua graça me basta"/>
          <p:cNvSpPr txBox="1"/>
          <p:nvPr>
            <p:ph type="body" sz="half" idx="1"/>
          </p:nvPr>
        </p:nvSpPr>
        <p:spPr>
          <a:prstGeom prst="rect">
            <a:avLst/>
          </a:prstGeom>
          <a:effectLst>
            <a:outerShdw sx="100000" sy="100000" kx="0" ky="0" algn="b" rotWithShape="0" blurRad="101600" dist="139700" dir="5400000">
              <a:srgbClr val="000000"/>
            </a:outerShdw>
          </a:effectLst>
        </p:spPr>
        <p:txBody>
          <a:bodyPr/>
          <a:lstStyle/>
          <a:p>
            <a:pPr/>
            <a:r>
              <a:t>Tua graça me basta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